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4"/>
  </p:handoutMasterIdLst>
  <p:sldIdLst>
    <p:sldId id="256" r:id="rId2"/>
    <p:sldId id="257" r:id="rId3"/>
  </p:sldIdLst>
  <p:sldSz cx="9144000" cy="6858000" type="screen4x3"/>
  <p:notesSz cx="6799263" cy="99298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29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C386"/>
    <a:srgbClr val="FFFFFF"/>
    <a:srgbClr val="D48748"/>
    <a:srgbClr val="D281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522" y="58"/>
      </p:cViewPr>
      <p:guideLst>
        <p:guide orient="horz" pos="2137"/>
        <p:guide pos="292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2" d="100"/>
          <a:sy n="62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F2A2B1A1-5496-44B8-AFA7-CD38FEF18E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791923AA-31FF-471F-99BC-6F8F5AF3E8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FE3B43-F2C5-4F3A-8D5C-D159E8A53DEC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1CDA83A-C030-4C73-B731-67FE9FFE54C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86912B-332D-432C-84E9-E37BE6C28F5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A64DB2-79CC-4FB5-9F74-75804FDB6CE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67658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4CE0906-98FD-4304-8268-C39D051F8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7C6702-E572-4377-B64A-2F0837A10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accent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C4D9762-D286-4411-9075-25EB0A7F99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A55E22-23DD-4869-AF6A-42188FA4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4011B92-2CC7-4BD1-ACA1-704F3F0A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6708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03F8ED-3BAE-4878-81A5-9622F7E2F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504DC0C-2402-4FC5-A12C-3DD38BEE1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EEFBCD-5CBA-4642-AD1D-04402556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4894419-4701-4DEA-8E60-321EF1EB4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01ED266-19AF-4FB6-B035-5F7B7F14A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4858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AA436C33-FBB2-4630-94C5-207308341D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5E08211-58E3-461F-9FA4-9879E31944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38FC8B9-1CB9-462C-8F5A-822F0AFD51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7963DEC-106A-425C-8AD3-844D51E24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62597B2-777F-4CF8-B6DB-4FA35D55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277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800" cap="all" spc="200" baseline="0">
                <a:solidFill>
                  <a:schemeClr val="accent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 dirty="0"/>
              <a:t>Modifiez le style des sous-titres du masque</a:t>
            </a:r>
            <a:endParaRPr lang="en-US" dirty="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8A13103C-F351-40A8-AFB8-051B255F6A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DA8E4557-C664-4AAD-8CD1-A3704BEAE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9EDE2844-5822-47BA-976D-16D7CFC68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674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BE319AC1-5D09-4EE6-99D0-12AD8A04F8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4204974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A461B1-AFEF-4E7C-883C-EBFCE57A1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59FB713-A20B-4783-AA13-F9ADD6E5A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9E2BABB-7CF3-4BF6-BB7F-C34D5BFAB1C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AC276CE-2D8E-44CD-9023-31E0342C9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5759845-A43A-42B3-BCAF-E2EEFE7043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064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970FB4-888B-4202-B7A7-6986107F6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FF46C5D-4B88-4950-8159-55BEC7965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3CEE931-36EE-4F23-89BD-5573B0D9DB4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13BB89D-E096-4574-BB71-4E6AFF63F2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F87F53D-9D6C-4FB5-9879-9255E0884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26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704E7C4-AB3C-4CE1-9E8A-B1F7F36B0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32421A8-FAE7-4A60-8F1B-BA772FD225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1C8642D-CDE4-4A4E-A258-4DFC9A1D34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BD4050C-8C63-47BA-9486-51FEA7645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4E1516-C62B-4D01-95BE-9A55D345B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B1BCE2C-93CA-4FFB-9839-3F1B66950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2783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AB7761-8567-4432-AC1C-04E122C42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6025BDB-04C8-4F53-8591-1A3F99658E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782792C-3706-4B06-A367-9FD3F65634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7D5FE7A-1719-42FD-8D45-5EA38B9DDB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3614823-16FC-4159-818C-AE5C87B4FC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FD55A12-53A1-4271-9A73-86334C1FBC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EF2EB84-E401-42B5-903B-FA45368F8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9BB3F1CE-FBF7-43AE-9717-CF276DC50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62228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A5BB340-3BB5-4C46-BA48-02DA90A3AC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12D3519-E89C-4392-BA79-B5E6990235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77C5E85-F487-408F-8765-6A1188F1C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56C0178F-D1B0-4458-9A5E-C3CF27D308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667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504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66EE667-17CC-4048-BF3E-C591C29AD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E2C7301-14A9-495C-BD48-A1623B7AB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1DD24B7-C0E6-4330-8CF2-A29ACD50C8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9416EBB-1668-4303-8EFE-F9E4177B35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E38257-D032-45DB-9424-EBCE356233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2CC6C55-8927-4313-90AA-CA93AD90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8164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DC5F60-DE53-4603-A6C5-CA1F44ED8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D5D4A80-0885-426A-8E16-F655EE3390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24E9945-B7DA-4CBD-9AE3-1E965D586D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55711A-076D-43C7-9FF0-7C639022A3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EF3CB3D8-74F2-4FBC-B57C-7F1E66C62AD6}" type="datetimeFigureOut">
              <a:rPr lang="fr-FR" smtClean="0"/>
              <a:t>01/04/2025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F9F795-BF96-403E-AAC9-6BCF370D4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CBC3A9B-2B78-492A-8F5A-DB46B0258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673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144E868-F81B-4945-A68F-CB71DA3EAC85}"/>
              </a:ext>
            </a:extLst>
          </p:cNvPr>
          <p:cNvSpPr/>
          <p:nvPr userDrawn="1"/>
        </p:nvSpPr>
        <p:spPr>
          <a:xfrm>
            <a:off x="0" y="6301740"/>
            <a:ext cx="9144000" cy="556260"/>
          </a:xfrm>
          <a:prstGeom prst="rect">
            <a:avLst/>
          </a:prstGeom>
          <a:solidFill>
            <a:srgbClr val="D281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E5250020-253F-4060-B7F1-A842844462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915374-AD98-4FF5-BC9B-775408A778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B3D0C9D-67E2-44DF-A93F-E83E332A90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741670" y="636751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E9EA6E4-C165-4226-BB24-AD571AABB6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55270" y="6381480"/>
            <a:ext cx="7962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5981E-5E5F-4274-8DB5-2AA11C8095E0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0E20CA33-29EC-4B6B-B1D9-2B716F97455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798" y="6392640"/>
            <a:ext cx="714094" cy="314866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42232B-9751-4D13-A948-A52F1AA84BD8}"/>
              </a:ext>
            </a:extLst>
          </p:cNvPr>
          <p:cNvSpPr/>
          <p:nvPr userDrawn="1"/>
        </p:nvSpPr>
        <p:spPr>
          <a:xfrm>
            <a:off x="0" y="6242146"/>
            <a:ext cx="9144000" cy="6476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2618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673" r:id="rId12"/>
    <p:sldLayoutId id="2147483674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6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0E016A43-4780-4280-847E-DD56F13C89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57880"/>
            <a:ext cx="2931459" cy="5326029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E8EDCA31-3FD9-4AC4-8696-BE9B81663F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170" y="406400"/>
            <a:ext cx="7770536" cy="2387600"/>
          </a:xfrm>
        </p:spPr>
        <p:txBody>
          <a:bodyPr/>
          <a:lstStyle/>
          <a:p>
            <a:endParaRPr lang="fr-FR" dirty="0">
              <a:latin typeface="Century Gothic" panose="020B0502020202020204" pitchFamily="34" charset="0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CEA58EBD-87D5-450C-A15E-ED51CCD23D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6760" y="3015629"/>
            <a:ext cx="7741945" cy="1655762"/>
          </a:xfrm>
        </p:spPr>
        <p:txBody>
          <a:bodyPr/>
          <a:lstStyle/>
          <a:p>
            <a:endParaRPr lang="fr-FR" dirty="0">
              <a:latin typeface="Century Gothic" panose="020B0502020202020204" pitchFamily="34" charset="0"/>
            </a:endParaRPr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C942FA3F-E4E5-4DAA-83EB-C3250B805E65}"/>
              </a:ext>
            </a:extLst>
          </p:cNvPr>
          <p:cNvGrpSpPr/>
          <p:nvPr/>
        </p:nvGrpSpPr>
        <p:grpSpPr>
          <a:xfrm>
            <a:off x="691712" y="5490316"/>
            <a:ext cx="7836993" cy="680551"/>
            <a:chOff x="366992" y="5530072"/>
            <a:chExt cx="7836993" cy="680551"/>
          </a:xfrm>
        </p:grpSpPr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439D7B8D-9FEB-41F0-9593-7E5C3BAF21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6992" y="5745531"/>
              <a:ext cx="1009474" cy="357642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E11EE368-D0ED-4FC1-8217-174A20DF20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29811" y="5638081"/>
              <a:ext cx="580504" cy="572542"/>
            </a:xfrm>
            <a:prstGeom prst="rect">
              <a:avLst/>
            </a:prstGeom>
          </p:spPr>
        </p:pic>
        <p:pic>
          <p:nvPicPr>
            <p:cNvPr id="7" name="Image 6">
              <a:extLst>
                <a:ext uri="{FF2B5EF4-FFF2-40B4-BE49-F238E27FC236}">
                  <a16:creationId xmlns:a16="http://schemas.microsoft.com/office/drawing/2014/main" id="{7AB69A64-19C5-45A6-80E4-31FCAAA2F50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09" t="1733" r="31294" b="84490"/>
            <a:stretch/>
          </p:blipFill>
          <p:spPr>
            <a:xfrm>
              <a:off x="2683987" y="5638081"/>
              <a:ext cx="1272138" cy="572542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7C4950B9-48A3-41BB-AAB6-BF4DA483873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63" t="816" r="79080" b="84490"/>
            <a:stretch/>
          </p:blipFill>
          <p:spPr>
            <a:xfrm>
              <a:off x="4248511" y="5530072"/>
              <a:ext cx="646978" cy="680551"/>
            </a:xfrm>
            <a:prstGeom prst="rect">
              <a:avLst/>
            </a:prstGeom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A958D4F0-46A9-4702-9938-AD65BAAAF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97491" y="5745531"/>
              <a:ext cx="1106494" cy="307702"/>
            </a:xfrm>
            <a:prstGeom prst="rect">
              <a:avLst/>
            </a:prstGeom>
          </p:spPr>
        </p:pic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B3CCCB7F-D8B6-4197-B181-654E611B4F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7875" y="5601273"/>
              <a:ext cx="589643" cy="576392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8CA1953F-51F9-435D-BC47-07CDC44F5A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904" y="5543627"/>
              <a:ext cx="646978" cy="6340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9408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3CA15E-CFB5-4F5C-AC16-AF0F81950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71D4AFD-5C52-490C-A1FE-629CC0287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396465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rènes">
      <a:dk1>
        <a:srgbClr val="000000"/>
      </a:dk1>
      <a:lt1>
        <a:sysClr val="window" lastClr="FFFFFF"/>
      </a:lt1>
      <a:dk2>
        <a:srgbClr val="76BACC"/>
      </a:dk2>
      <a:lt2>
        <a:srgbClr val="CCDDEA"/>
      </a:lt2>
      <a:accent1>
        <a:srgbClr val="E48312"/>
      </a:accent1>
      <a:accent2>
        <a:srgbClr val="C8762F"/>
      </a:accent2>
      <a:accent3>
        <a:srgbClr val="955723"/>
      </a:accent3>
      <a:accent4>
        <a:srgbClr val="9B8357"/>
      </a:accent4>
      <a:accent5>
        <a:srgbClr val="86C7D4"/>
      </a:accent5>
      <a:accent6>
        <a:srgbClr val="3C94A6"/>
      </a:accent6>
      <a:hlink>
        <a:srgbClr val="235D69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966</TotalTime>
  <Words>0</Words>
  <Application>Microsoft Office PowerPoint</Application>
  <PresentationFormat>Affichage à l'écran (4:3)</PresentationFormat>
  <Paragraphs>0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6" baseType="lpstr">
      <vt:lpstr>Arial</vt:lpstr>
      <vt:lpstr>Calibri</vt:lpstr>
      <vt:lpstr>Century Gothic</vt:lpstr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Elsa Delande</dc:creator>
  <cp:lastModifiedBy>Elsa Delande</cp:lastModifiedBy>
  <cp:revision>53</cp:revision>
  <cp:lastPrinted>2024-09-10T08:43:31Z</cp:lastPrinted>
  <dcterms:created xsi:type="dcterms:W3CDTF">2024-09-03T14:29:10Z</dcterms:created>
  <dcterms:modified xsi:type="dcterms:W3CDTF">2025-04-01T14:41:14Z</dcterms:modified>
</cp:coreProperties>
</file>