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3"/>
  </p:handoutMasterIdLst>
  <p:sldIdLst>
    <p:sldId id="256" r:id="rId2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386"/>
    <a:srgbClr val="FFFFFF"/>
    <a:srgbClr val="D48748"/>
    <a:srgbClr val="D28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734" y="102"/>
      </p:cViewPr>
      <p:guideLst>
        <p:guide orient="horz" pos="2137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2" d="100"/>
          <a:sy n="62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2A2B1A1-5496-44B8-AFA7-CD38FEF18E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91923AA-31FF-471F-99BC-6F8F5AF3E8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E3B43-F2C5-4F3A-8D5C-D159E8A53DEC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CDA83A-C030-4C73-B731-67FE9FFE54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C86912B-332D-432C-84E9-E37BE6C28F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64DB2-79CC-4FB5-9F74-75804FDB6C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765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CE0906-98FD-4304-8268-C39D051F8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17C6702-E572-4377-B64A-2F0837A10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4D9762-D286-4411-9075-25EB0A7F9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3CB3D8-74F2-4FBC-B57C-7F1E66C62AD6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A55E22-23DD-4869-AF6A-42188FA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011B92-2CC7-4BD1-ACA1-704F3F0A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981E-5E5F-4274-8DB5-2AA11C809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70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03F8ED-3BAE-4878-81A5-9622F7E2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04DC0C-2402-4FC5-A12C-3DD38BEE1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EEFBCD-5CBA-4642-AD1D-04402556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3CB3D8-74F2-4FBC-B57C-7F1E66C62AD6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894419-4701-4DEA-8E60-321EF1EB4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1ED266-19AF-4FB6-B035-5F7B7F14A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981E-5E5F-4274-8DB5-2AA11C809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85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A436C33-FBB2-4630-94C5-207308341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5E08211-58E3-461F-9FA4-9879E3194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8FC8B9-1CB9-462C-8F5A-822F0AFD51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3CB3D8-74F2-4FBC-B57C-7F1E66C62AD6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963DEC-106A-425C-8AD3-844D51E24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2597B2-777F-4CF8-B6DB-4FA35D55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981E-5E5F-4274-8DB5-2AA11C809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7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800" cap="all" spc="200" baseline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8A13103C-F351-40A8-AFB8-051B255F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3CB3D8-74F2-4FBC-B57C-7F1E66C62AD6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DA8E4557-C664-4AAD-8CD1-A3704BEA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9EDE2844-5822-47BA-976D-16D7CFC6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981E-5E5F-4274-8DB5-2AA11C809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748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3CB3D8-74F2-4FBC-B57C-7F1E66C62AD6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981E-5E5F-4274-8DB5-2AA11C8095E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E319AC1-5D09-4EE6-99D0-12AD8A04F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0497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A461B1-AFEF-4E7C-883C-EBFCE57A1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9FB713-A20B-4783-AA13-F9ADD6E5A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E2BABB-7CF3-4BF6-BB7F-C34D5BFA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3CB3D8-74F2-4FBC-B57C-7F1E66C62AD6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C276CE-2D8E-44CD-9023-31E0342C9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759845-A43A-42B3-BCAF-E2EEFE704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981E-5E5F-4274-8DB5-2AA11C809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64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970FB4-888B-4202-B7A7-6986107F6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F46C5D-4B88-4950-8159-55BEC796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CEE931-36EE-4F23-89BD-5573B0D9D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3CB3D8-74F2-4FBC-B57C-7F1E66C62AD6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3BB89D-E096-4574-BB71-4E6AFF63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87F53D-9D6C-4FB5-9879-9255E088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981E-5E5F-4274-8DB5-2AA11C809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6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04E7C4-AB3C-4CE1-9E8A-B1F7F36B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2421A8-FAE7-4A60-8F1B-BA772FD22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C8642D-CDE4-4A4E-A258-4DFC9A1D3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D4050C-8C63-47BA-9486-51FEA7645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3CB3D8-74F2-4FBC-B57C-7F1E66C62AD6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4E1516-C62B-4D01-95BE-9A55D345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1BCE2C-93CA-4FFB-9839-3F1B66950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981E-5E5F-4274-8DB5-2AA11C809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78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B7761-8567-4432-AC1C-04E122C42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025BDB-04C8-4F53-8591-1A3F99658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82792C-3706-4B06-A367-9FD3F6563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D5FE7A-1719-42FD-8D45-5EA38B9DD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3614823-16FC-4159-818C-AE5C87B4F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FD55A12-53A1-4271-9A73-86334C1FB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3CB3D8-74F2-4FBC-B57C-7F1E66C62AD6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EF2EB84-E401-42B5-903B-FA45368F8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B3F1CE-FBF7-43AE-9717-CF276DC5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981E-5E5F-4274-8DB5-2AA11C809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22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BB340-3BB5-4C46-BA48-02DA90A3A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2D3519-E89C-4392-BA79-B5E699023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3CB3D8-74F2-4FBC-B57C-7F1E66C62AD6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7C5E85-F487-408F-8765-6A1188F1C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C0178F-D1B0-4458-9A5E-C3CF27D3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981E-5E5F-4274-8DB5-2AA11C809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66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04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6EE667-17CC-4048-BF3E-C591C29A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2C7301-14A9-495C-BD48-A1623B7AB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DD24B7-C0E6-4330-8CF2-A29ACD50C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416EBB-1668-4303-8EFE-F9E4177B3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3CB3D8-74F2-4FBC-B57C-7F1E66C62AD6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E38257-D032-45DB-9424-EBCE35623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CC6C55-8927-4313-90AA-CA93AD90C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981E-5E5F-4274-8DB5-2AA11C809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164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DC5F60-DE53-4603-A6C5-CA1F44ED8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D5D4A80-0885-426A-8E16-F655EE3390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4E9945-B7DA-4CBD-9AE3-1E965D586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55711A-076D-43C7-9FF0-7C639022A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3CB3D8-74F2-4FBC-B57C-7F1E66C62AD6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F9F795-BF96-403E-AAC9-6BCF370D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BC3A9B-2B78-492A-8F5A-DB46B025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981E-5E5F-4274-8DB5-2AA11C809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7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44E868-F81B-4945-A68F-CB71DA3EAC85}"/>
              </a:ext>
            </a:extLst>
          </p:cNvPr>
          <p:cNvSpPr/>
          <p:nvPr userDrawn="1"/>
        </p:nvSpPr>
        <p:spPr>
          <a:xfrm>
            <a:off x="0" y="6301740"/>
            <a:ext cx="9144000" cy="556260"/>
          </a:xfrm>
          <a:prstGeom prst="rect">
            <a:avLst/>
          </a:prstGeom>
          <a:solidFill>
            <a:srgbClr val="D28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5250020-253F-4060-B7F1-A8428444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915374-AD98-4FF5-BC9B-775408A77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3D0C9D-67E2-44DF-A93F-E83E332A9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1670" y="636751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9EA6E4-C165-4226-BB24-AD571AAB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270" y="6381480"/>
            <a:ext cx="7962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5981E-5E5F-4274-8DB5-2AA11C8095E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E20CA33-29EC-4B6B-B1D9-2B716F97455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798" y="6392640"/>
            <a:ext cx="714094" cy="3148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42232B-9751-4D13-A948-A52F1AA84BD8}"/>
              </a:ext>
            </a:extLst>
          </p:cNvPr>
          <p:cNvSpPr/>
          <p:nvPr userDrawn="1"/>
        </p:nvSpPr>
        <p:spPr>
          <a:xfrm>
            <a:off x="0" y="6242146"/>
            <a:ext cx="9144000" cy="647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61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673" r:id="rId12"/>
    <p:sldLayoutId id="214748367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0E016A43-4780-4280-847E-DD56F13C8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7880"/>
            <a:ext cx="2931459" cy="532602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8EDCA31-3FD9-4AC4-8696-BE9B81663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170" y="406400"/>
            <a:ext cx="7770536" cy="2387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EA58EBD-87D5-450C-A15E-ED51CCD23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760" y="3015629"/>
            <a:ext cx="7741945" cy="1655762"/>
          </a:xfrm>
        </p:spPr>
        <p:txBody>
          <a:bodyPr/>
          <a:lstStyle/>
          <a:p>
            <a:endParaRPr lang="fr-FR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942FA3F-E4E5-4DAA-83EB-C3250B805E65}"/>
              </a:ext>
            </a:extLst>
          </p:cNvPr>
          <p:cNvGrpSpPr/>
          <p:nvPr/>
        </p:nvGrpSpPr>
        <p:grpSpPr>
          <a:xfrm>
            <a:off x="691712" y="5490316"/>
            <a:ext cx="7836993" cy="680551"/>
            <a:chOff x="366992" y="5530072"/>
            <a:chExt cx="7836993" cy="680551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39D7B8D-9FEB-41F0-9593-7E5C3BAF21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92" y="5745531"/>
              <a:ext cx="1009474" cy="357642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E11EE368-D0ED-4FC1-8217-174A20DF20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811" y="5638081"/>
              <a:ext cx="580504" cy="572542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7AB69A64-19C5-45A6-80E4-31FCAAA2F50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9" t="1733" r="31294" b="84490"/>
            <a:stretch/>
          </p:blipFill>
          <p:spPr>
            <a:xfrm>
              <a:off x="2683987" y="5638081"/>
              <a:ext cx="1272138" cy="572542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C4950B9-48A3-41BB-AAB6-BF4DA48387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" t="816" r="79080" b="84490"/>
            <a:stretch/>
          </p:blipFill>
          <p:spPr>
            <a:xfrm>
              <a:off x="4248511" y="5530072"/>
              <a:ext cx="646978" cy="680551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958D4F0-46A9-4702-9938-AD65BAAAF5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7491" y="5745531"/>
              <a:ext cx="1106494" cy="307702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B3CCCB7F-D8B6-4197-B181-654E611B4F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875" y="5601273"/>
              <a:ext cx="589643" cy="576392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CA1953F-51F9-435D-BC47-07CDC44F5A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904" y="5543627"/>
              <a:ext cx="646978" cy="6340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94080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rènes">
      <a:dk1>
        <a:srgbClr val="000000"/>
      </a:dk1>
      <a:lt1>
        <a:sysClr val="window" lastClr="FFFFFF"/>
      </a:lt1>
      <a:dk2>
        <a:srgbClr val="76BACC"/>
      </a:dk2>
      <a:lt2>
        <a:srgbClr val="CCDDEA"/>
      </a:lt2>
      <a:accent1>
        <a:srgbClr val="E48312"/>
      </a:accent1>
      <a:accent2>
        <a:srgbClr val="C8762F"/>
      </a:accent2>
      <a:accent3>
        <a:srgbClr val="955723"/>
      </a:accent3>
      <a:accent4>
        <a:srgbClr val="9B8357"/>
      </a:accent4>
      <a:accent5>
        <a:srgbClr val="86C7D4"/>
      </a:accent5>
      <a:accent6>
        <a:srgbClr val="3C94A6"/>
      </a:accent6>
      <a:hlink>
        <a:srgbClr val="235D69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0</Words>
  <Application>Microsoft Office PowerPoint</Application>
  <PresentationFormat>Affichage à l'écran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Elsa Delande</dc:creator>
  <cp:lastModifiedBy>Elsa Delande</cp:lastModifiedBy>
  <cp:revision>51</cp:revision>
  <cp:lastPrinted>2024-09-10T08:43:31Z</cp:lastPrinted>
  <dcterms:created xsi:type="dcterms:W3CDTF">2024-09-03T14:29:10Z</dcterms:created>
  <dcterms:modified xsi:type="dcterms:W3CDTF">2024-12-12T13:55:14Z</dcterms:modified>
</cp:coreProperties>
</file>