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40288" cy="42840275"/>
  <p:notesSz cx="6858000" cy="9144000"/>
  <p:defaultTextStyle>
    <a:defPPr>
      <a:defRPr lang="fr-FR"/>
    </a:defPPr>
    <a:lvl1pPr marL="0" algn="l" defTabSz="350782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911" algn="l" defTabSz="350782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821" algn="l" defTabSz="350782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732" algn="l" defTabSz="350782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643" algn="l" defTabSz="350782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553" algn="l" defTabSz="350782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464" algn="l" defTabSz="350782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374" algn="l" defTabSz="350782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1285" algn="l" defTabSz="350782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93" userDrawn="1">
          <p15:clr>
            <a:srgbClr val="A4A3A4"/>
          </p15:clr>
        </p15:guide>
        <p15:guide id="2" pos="95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sa Delande" initials="ED" lastIdx="1" clrIdx="0">
    <p:extLst>
      <p:ext uri="{19B8F6BF-5375-455C-9EA6-DF929625EA0E}">
        <p15:presenceInfo xmlns:p15="http://schemas.microsoft.com/office/powerpoint/2012/main" userId="S::elsa.delande@univ-rennes.fr::bc7ceb42-07a0-497f-a3c3-bf92a7764c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576" y="-1930"/>
      </p:cViewPr>
      <p:guideLst>
        <p:guide orient="horz" pos="13493"/>
        <p:guide pos="95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7-22T12:05:43.575" idx="1">
    <p:pos x="10" y="10"/>
    <p:text>Impression : fond perdu, traits de coupe = penser à une marge de 1,5 ou 2 cm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BE9D20-E6D5-404E-B828-C49199F2E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0036" y="7011132"/>
            <a:ext cx="22680216" cy="149147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06B7212-B77C-46A9-BABF-89ABF52B0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0036" y="22501064"/>
            <a:ext cx="22680216" cy="1034314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85E78F-2F2F-4AE5-AFFE-CF7D368DB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568B-07F6-4255-A042-667E96F17FB6}" type="datetimeFigureOut">
              <a:rPr lang="fr-FR" smtClean="0"/>
              <a:t>22/07/2024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718A11-E3A3-49A0-8631-FF5851987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7AF114-FC5A-4945-8807-4864A66E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8BB77-8F8F-4852-AA8E-27DB25D117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909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268D5A-75CF-45C7-9FD7-26B074BD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08B7D6B-167B-4CBC-9C0C-3637B6C20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DBD120-A395-45B5-84B4-E178B2F9A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568B-07F6-4255-A042-667E96F17FB6}" type="datetimeFigureOut">
              <a:rPr lang="fr-FR" smtClean="0"/>
              <a:t>22/07/2024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39575D-0D8F-4DA5-A363-7D286BBA5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3E3956-1942-4760-98FB-5CC8A2981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8BB77-8F8F-4852-AA8E-27DB25D117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636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7F34250-45EF-47A3-BA8C-51F4B4AE0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1640706" y="2280848"/>
            <a:ext cx="6520562" cy="3630515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89BDCD2-A59D-42E8-BF5B-0A8EAEA9C2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79020" y="2280848"/>
            <a:ext cx="19183683" cy="3630515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555ECE-BE71-4F81-AA3E-129FDFF3E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568B-07F6-4255-A042-667E96F17FB6}" type="datetimeFigureOut">
              <a:rPr lang="fr-FR" smtClean="0"/>
              <a:t>22/07/2024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F222BF-767E-469C-A00F-C967B0D0D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B008DA-8166-41B8-9053-E747A7424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8BB77-8F8F-4852-AA8E-27DB25D117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355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A1227D-B3D4-4E62-93D2-9321D44AA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8E6B0A-EC05-4DC2-BAF6-58A081DC9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68C8B9-750E-41C4-8C22-2D8178DED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568B-07F6-4255-A042-667E96F17FB6}" type="datetimeFigureOut">
              <a:rPr lang="fr-FR" smtClean="0"/>
              <a:t>22/07/2024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43527E-4779-43D2-B4C0-280E1A54A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7B9C57-1BD3-425B-884D-237ED7D2B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8BB77-8F8F-4852-AA8E-27DB25D117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2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BCA10-A5FE-41C8-AC4F-07C275AB7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270" y="10680325"/>
            <a:ext cx="26082248" cy="1782036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261D2F-116F-48F4-A352-616F03499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3270" y="28669274"/>
            <a:ext cx="26082248" cy="93713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E7912B-A5B6-48ED-B970-6E3101DD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568B-07F6-4255-A042-667E96F17FB6}" type="datetimeFigureOut">
              <a:rPr lang="fr-FR" smtClean="0"/>
              <a:t>22/07/2024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ECE414-DCEA-445A-9F82-4694D2432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C9EE11-717C-4718-A7FE-C9B66C7B3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8BB77-8F8F-4852-AA8E-27DB25D117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36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DFAEFB-F8BB-4C87-A0DE-CCDD6118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CA5604-619B-4D33-82E8-C03B71FE0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79020" y="11404240"/>
            <a:ext cx="12852122" cy="2718176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8AE9587-A739-4C66-B67C-81A312D0F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09146" y="11404240"/>
            <a:ext cx="12852122" cy="2718176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DDAF2AD-8DA8-4BBD-B514-956FD5BEB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568B-07F6-4255-A042-667E96F17FB6}" type="datetimeFigureOut">
              <a:rPr lang="fr-FR" smtClean="0"/>
              <a:t>22/07/2024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4A9825-123D-4EBD-B8E2-D9E2FACFB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89B655-372A-42C8-8AAA-7A3AE44C0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8BB77-8F8F-4852-AA8E-27DB25D117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076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AE4C7F-AA5B-40EE-81E0-1F8FDB9E7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959" y="2280851"/>
            <a:ext cx="26082248" cy="828047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E299D7-6FD7-4899-A36D-50FE3192D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2960" y="10501820"/>
            <a:ext cx="12793058" cy="51467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7BA3C22-2B23-4135-9D6C-E712856E3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82960" y="15648601"/>
            <a:ext cx="12793058" cy="2301673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5431AAA-85A5-487C-837C-C8F8291548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09146" y="10501820"/>
            <a:ext cx="12856061" cy="51467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778A928-71F9-479A-8D81-EF4FA39F79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309146" y="15648601"/>
            <a:ext cx="12856061" cy="2301673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D7AD722-1BAA-45D2-9211-A401E6669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568B-07F6-4255-A042-667E96F17FB6}" type="datetimeFigureOut">
              <a:rPr lang="fr-FR" smtClean="0"/>
              <a:t>22/07/2024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22F7AA3-405C-4B1C-848C-10488A34D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DFEA5C9-41AB-4080-BBEE-EFDDE75E5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8BB77-8F8F-4852-AA8E-27DB25D117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55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04B3CF-7631-4AE8-9A6A-5744E43A0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9B04A2F-9CA1-4012-8598-BA0EA6DDB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568B-07F6-4255-A042-667E96F17FB6}" type="datetimeFigureOut">
              <a:rPr lang="fr-FR" smtClean="0"/>
              <a:t>22/07/2024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D60110E-45B3-4D2E-B6C5-236BA8193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88EF4A0-1177-4A21-831B-D3CEC5317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8BB77-8F8F-4852-AA8E-27DB25D117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65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6FE5E5B-F08A-41D5-A401-EC3974B47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568B-07F6-4255-A042-667E96F17FB6}" type="datetimeFigureOut">
              <a:rPr lang="fr-FR" smtClean="0"/>
              <a:t>22/07/2024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DE32A81-DE46-41CB-ADBD-41E37F7FA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7410F7-AF32-4D8D-85DB-8DA0F3212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8BB77-8F8F-4852-AA8E-27DB25D117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924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D25390-8AD8-47C9-8FE3-5C8AF730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960" y="2856018"/>
            <a:ext cx="9753279" cy="999606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424508-5EF5-4D8D-A26A-8200098D7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6061" y="6168209"/>
            <a:ext cx="15309146" cy="304443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3695095-6842-4469-92B2-7B1FAFCF5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2960" y="12852082"/>
            <a:ext cx="9753279" cy="238100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0C75689-148E-421A-A287-84796D554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568B-07F6-4255-A042-667E96F17FB6}" type="datetimeFigureOut">
              <a:rPr lang="fr-FR" smtClean="0"/>
              <a:t>22/07/2024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C99EE8-7489-499E-9263-5CDC48673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D7B067-A36B-4FD4-AF9E-F261B8B73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8BB77-8F8F-4852-AA8E-27DB25D117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543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032990-0936-45C7-8E32-C8134617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960" y="2856018"/>
            <a:ext cx="9753279" cy="999606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D4DBFF7-FF70-4E31-9EFA-AFB4FE3A7B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856061" y="6168209"/>
            <a:ext cx="15309146" cy="304443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4E12EE-17F2-4E11-A35B-3F43AF05B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2960" y="12852082"/>
            <a:ext cx="9753279" cy="238100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A052CA-0FC2-4CA4-9D25-B9D9BD41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568B-07F6-4255-A042-667E96F17FB6}" type="datetimeFigureOut">
              <a:rPr lang="fr-FR" smtClean="0"/>
              <a:t>22/07/2024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3CEFE90-6CD0-4AFA-A58F-20B0AE9BC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0548AA-C26D-4738-BC87-4182C46BD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8BB77-8F8F-4852-AA8E-27DB25D117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46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3B51123-F9D6-46DA-9EDC-52F94E9A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020" y="2280851"/>
            <a:ext cx="26082248" cy="8280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8BFA26-708A-495E-AE98-2987749A9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9020" y="11404240"/>
            <a:ext cx="26082248" cy="27181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7C76E1-DA1E-4410-87F4-F139056043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79020" y="39706591"/>
            <a:ext cx="6804065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8568B-07F6-4255-A042-667E96F17FB6}" type="datetimeFigureOut">
              <a:rPr lang="fr-FR" smtClean="0"/>
              <a:t>22/07/2024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DE8C5E-EFBC-4A65-B6C6-202574EA5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17096" y="39706591"/>
            <a:ext cx="10206097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14A72B-F00B-497C-A737-AE1BCE280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357203" y="39706591"/>
            <a:ext cx="6804065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8BB77-8F8F-4852-AA8E-27DB25D117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95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723C43-9BA4-4E86-93B7-9B1D384A9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0030" y="1336499"/>
            <a:ext cx="27218640" cy="1309908"/>
          </a:xfrm>
          <a:ln>
            <a:solidFill>
              <a:schemeClr val="bg2">
                <a:lumMod val="75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8000" b="1" dirty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8A4B093-3547-4C67-A0C7-A4E13E022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0030" y="3086836"/>
            <a:ext cx="27218640" cy="1309908"/>
          </a:xfrm>
          <a:ln>
            <a:solidFill>
              <a:schemeClr val="bg2">
                <a:lumMod val="75000"/>
              </a:schemeClr>
            </a:solidFill>
            <a:prstDash val="lgDash"/>
          </a:ln>
        </p:spPr>
        <p:txBody>
          <a:bodyPr>
            <a:normAutofit/>
          </a:bodyPr>
          <a:lstStyle/>
          <a:p>
            <a:r>
              <a:rPr lang="fr-FR" sz="6000" dirty="0"/>
              <a:t>Sous-titre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39848C2-5DF6-426A-8AC3-53AD73339050}"/>
              </a:ext>
            </a:extLst>
          </p:cNvPr>
          <p:cNvSpPr txBox="1"/>
          <p:nvPr/>
        </p:nvSpPr>
        <p:spPr>
          <a:xfrm>
            <a:off x="1811974" y="5287102"/>
            <a:ext cx="2613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Auteurs (photo, si possible)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9E06376-BFDE-4D84-80DF-D1DF277A6161}"/>
              </a:ext>
            </a:extLst>
          </p:cNvPr>
          <p:cNvSpPr txBox="1"/>
          <p:nvPr/>
        </p:nvSpPr>
        <p:spPr>
          <a:xfrm>
            <a:off x="4890454" y="5296243"/>
            <a:ext cx="14112240" cy="221753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fr-FR" dirty="0"/>
              <a:t>affiliation, coordonnées</a:t>
            </a:r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9521BCE-01A1-4654-9591-3C78F9D713C8}"/>
              </a:ext>
            </a:extLst>
          </p:cNvPr>
          <p:cNvSpPr txBox="1"/>
          <p:nvPr/>
        </p:nvSpPr>
        <p:spPr>
          <a:xfrm>
            <a:off x="1510028" y="8676939"/>
            <a:ext cx="8243570" cy="221753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fr-FR" dirty="0"/>
              <a:t>Résumé français</a:t>
            </a:r>
          </a:p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D56BC07-B994-4629-B3A7-62C4DCDBE6EE}"/>
              </a:ext>
            </a:extLst>
          </p:cNvPr>
          <p:cNvSpPr txBox="1"/>
          <p:nvPr/>
        </p:nvSpPr>
        <p:spPr>
          <a:xfrm>
            <a:off x="20486692" y="8676939"/>
            <a:ext cx="8243570" cy="221753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fr-FR" dirty="0"/>
              <a:t>Résumé anglais</a:t>
            </a:r>
          </a:p>
          <a:p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42DC09A-6F9C-43AB-B764-C46D554F4394}"/>
              </a:ext>
            </a:extLst>
          </p:cNvPr>
          <p:cNvSpPr txBox="1"/>
          <p:nvPr/>
        </p:nvSpPr>
        <p:spPr>
          <a:xfrm>
            <a:off x="1544164" y="11332342"/>
            <a:ext cx="27218640" cy="328012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fr-FR" dirty="0"/>
              <a:t>Contexte de l’étude</a:t>
            </a:r>
          </a:p>
          <a:p>
            <a:r>
              <a:rPr lang="fr-FR" dirty="0"/>
              <a:t>Objectif</a:t>
            </a:r>
          </a:p>
          <a:p>
            <a:endParaRPr lang="fr-FR" dirty="0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F77B2930-ED5B-4647-8795-1B71F991E0B9}"/>
              </a:ext>
            </a:extLst>
          </p:cNvPr>
          <p:cNvGrpSpPr/>
          <p:nvPr/>
        </p:nvGrpSpPr>
        <p:grpSpPr>
          <a:xfrm>
            <a:off x="1477484" y="14913802"/>
            <a:ext cx="13150850" cy="8709097"/>
            <a:chOff x="1510028" y="14695521"/>
            <a:chExt cx="13150850" cy="618869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6159BD4-6464-43A8-BD57-DCE6A62A508F}"/>
                </a:ext>
              </a:extLst>
            </p:cNvPr>
            <p:cNvSpPr/>
            <p:nvPr/>
          </p:nvSpPr>
          <p:spPr>
            <a:xfrm>
              <a:off x="1510028" y="14695521"/>
              <a:ext cx="13150850" cy="6188691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11F1DB23-1AEE-44D8-868C-C7B7E358F71A}"/>
                </a:ext>
              </a:extLst>
            </p:cNvPr>
            <p:cNvSpPr txBox="1"/>
            <p:nvPr/>
          </p:nvSpPr>
          <p:spPr>
            <a:xfrm>
              <a:off x="5988526" y="17115548"/>
              <a:ext cx="3584258" cy="1154932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  <a:prstDash val="lgDash"/>
            </a:ln>
          </p:spPr>
          <p:txBody>
            <a:bodyPr wrap="square">
              <a:spAutoFit/>
            </a:bodyPr>
            <a:lstStyle/>
            <a:p>
              <a:r>
                <a:rPr lang="fr-FR" dirty="0"/>
                <a:t>Partie 1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7C28998-0815-40AB-89BC-87A999AFBBDD}"/>
              </a:ext>
            </a:extLst>
          </p:cNvPr>
          <p:cNvSpPr/>
          <p:nvPr/>
        </p:nvSpPr>
        <p:spPr>
          <a:xfrm>
            <a:off x="1510030" y="4868416"/>
            <a:ext cx="3078480" cy="3278863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7863AB78-29E9-4A0A-A892-AA7C8156C53E}"/>
              </a:ext>
            </a:extLst>
          </p:cNvPr>
          <p:cNvGrpSpPr/>
          <p:nvPr/>
        </p:nvGrpSpPr>
        <p:grpSpPr>
          <a:xfrm>
            <a:off x="15611954" y="14949207"/>
            <a:ext cx="13150850" cy="8821687"/>
            <a:chOff x="15577820" y="14665041"/>
            <a:chExt cx="13150850" cy="618869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717986E-48A0-41CC-8A61-DC091E423D37}"/>
                </a:ext>
              </a:extLst>
            </p:cNvPr>
            <p:cNvSpPr/>
            <p:nvPr/>
          </p:nvSpPr>
          <p:spPr>
            <a:xfrm>
              <a:off x="15577820" y="14665041"/>
              <a:ext cx="13150850" cy="6188691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0C6A2C6B-A9C9-42D8-B134-D95625378CD7}"/>
                </a:ext>
              </a:extLst>
            </p:cNvPr>
            <p:cNvSpPr txBox="1"/>
            <p:nvPr/>
          </p:nvSpPr>
          <p:spPr>
            <a:xfrm>
              <a:off x="20361116" y="17181920"/>
              <a:ext cx="3584258" cy="1154932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  <a:prstDash val="lgDash"/>
            </a:ln>
          </p:spPr>
          <p:txBody>
            <a:bodyPr wrap="square">
              <a:spAutoFit/>
            </a:bodyPr>
            <a:lstStyle/>
            <a:p>
              <a:r>
                <a:rPr lang="fr-FR" dirty="0"/>
                <a:t>Partie 2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90927532-FA64-4447-B8A5-88F5B691132C}"/>
              </a:ext>
            </a:extLst>
          </p:cNvPr>
          <p:cNvGrpSpPr/>
          <p:nvPr/>
        </p:nvGrpSpPr>
        <p:grpSpPr>
          <a:xfrm>
            <a:off x="1477484" y="24524333"/>
            <a:ext cx="13150850" cy="8709097"/>
            <a:chOff x="1477484" y="21956063"/>
            <a:chExt cx="13150850" cy="618869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B6122E1-133E-4B52-BD1B-754C2C675B9F}"/>
                </a:ext>
              </a:extLst>
            </p:cNvPr>
            <p:cNvSpPr/>
            <p:nvPr/>
          </p:nvSpPr>
          <p:spPr>
            <a:xfrm>
              <a:off x="1477484" y="21956063"/>
              <a:ext cx="13150850" cy="6188691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371EC509-D995-48EF-AFA2-0D1DC86E513F}"/>
                </a:ext>
              </a:extLst>
            </p:cNvPr>
            <p:cNvSpPr txBox="1"/>
            <p:nvPr/>
          </p:nvSpPr>
          <p:spPr>
            <a:xfrm>
              <a:off x="5988526" y="24201120"/>
              <a:ext cx="3584258" cy="1154932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  <a:prstDash val="lgDash"/>
            </a:ln>
          </p:spPr>
          <p:txBody>
            <a:bodyPr wrap="square">
              <a:spAutoFit/>
            </a:bodyPr>
            <a:lstStyle/>
            <a:p>
              <a:r>
                <a:rPr lang="fr-FR" dirty="0"/>
                <a:t>Partie 3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BF32BAE1-C78A-40DE-BA1D-407ADA460892}"/>
              </a:ext>
            </a:extLst>
          </p:cNvPr>
          <p:cNvGrpSpPr/>
          <p:nvPr/>
        </p:nvGrpSpPr>
        <p:grpSpPr>
          <a:xfrm>
            <a:off x="15577820" y="24472704"/>
            <a:ext cx="13150850" cy="8821687"/>
            <a:chOff x="15577820" y="21966526"/>
            <a:chExt cx="13150850" cy="618869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D5ADE05-8708-4814-8703-6D5F00594DA0}"/>
                </a:ext>
              </a:extLst>
            </p:cNvPr>
            <p:cNvSpPr/>
            <p:nvPr/>
          </p:nvSpPr>
          <p:spPr>
            <a:xfrm>
              <a:off x="15577820" y="21966526"/>
              <a:ext cx="13150850" cy="6188691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BB167D69-7A7D-4D17-9C98-B4F5B6E6708C}"/>
                </a:ext>
              </a:extLst>
            </p:cNvPr>
            <p:cNvSpPr txBox="1"/>
            <p:nvPr/>
          </p:nvSpPr>
          <p:spPr>
            <a:xfrm>
              <a:off x="20361116" y="24472942"/>
              <a:ext cx="3584258" cy="1154932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  <a:prstDash val="lgDash"/>
            </a:ln>
          </p:spPr>
          <p:txBody>
            <a:bodyPr wrap="square">
              <a:spAutoFit/>
            </a:bodyPr>
            <a:lstStyle/>
            <a:p>
              <a:r>
                <a:rPr lang="fr-FR" dirty="0"/>
                <a:t>Partie 4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AC33AD55-F7BF-4451-A2E1-30282DB1D150}"/>
              </a:ext>
            </a:extLst>
          </p:cNvPr>
          <p:cNvGrpSpPr/>
          <p:nvPr/>
        </p:nvGrpSpPr>
        <p:grpSpPr>
          <a:xfrm>
            <a:off x="9217640" y="19574758"/>
            <a:ext cx="11354397" cy="8149596"/>
            <a:chOff x="10443855" y="18405150"/>
            <a:chExt cx="10055223" cy="628095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CF10FF4-4AEE-4C28-8422-7805DD5C9643}"/>
                </a:ext>
              </a:extLst>
            </p:cNvPr>
            <p:cNvSpPr/>
            <p:nvPr/>
          </p:nvSpPr>
          <p:spPr>
            <a:xfrm>
              <a:off x="10443855" y="18405150"/>
              <a:ext cx="10055223" cy="6280956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22AA1415-224E-4A20-B935-4311F8DF6A8C}"/>
                </a:ext>
              </a:extLst>
            </p:cNvPr>
            <p:cNvSpPr txBox="1"/>
            <p:nvPr/>
          </p:nvSpPr>
          <p:spPr>
            <a:xfrm>
              <a:off x="13048373" y="20589130"/>
              <a:ext cx="4442620" cy="1154932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  <a:prstDash val="lgDash"/>
            </a:ln>
          </p:spPr>
          <p:txBody>
            <a:bodyPr wrap="square">
              <a:spAutoFit/>
            </a:bodyPr>
            <a:lstStyle/>
            <a:p>
              <a:r>
                <a:rPr lang="fr-FR" dirty="0"/>
                <a:t>Illustration</a:t>
              </a:r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B66ADF2F-DD6B-4B1E-8B73-B75E2E7B9A1A}"/>
              </a:ext>
            </a:extLst>
          </p:cNvPr>
          <p:cNvSpPr txBox="1"/>
          <p:nvPr/>
        </p:nvSpPr>
        <p:spPr>
          <a:xfrm>
            <a:off x="1544164" y="34146505"/>
            <a:ext cx="27251186" cy="328012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fr-FR" dirty="0"/>
              <a:t>Conclusion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B427544-0FD4-4230-94D6-2198749FB640}"/>
              </a:ext>
            </a:extLst>
          </p:cNvPr>
          <p:cNvSpPr txBox="1"/>
          <p:nvPr/>
        </p:nvSpPr>
        <p:spPr>
          <a:xfrm>
            <a:off x="975360" y="38223647"/>
            <a:ext cx="28224479" cy="328012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fr-FR" dirty="0"/>
              <a:t>Logos (vectoriels, fond transparent), mentions, recommandations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C67EF52E-2987-4E9D-BB8F-FD49D4D3A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266" y="39578959"/>
            <a:ext cx="3662488" cy="1297567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260CA022-388A-4C06-BC17-62B1A2D71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999" y="39400069"/>
            <a:ext cx="1678366" cy="1655348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013412DD-F2D5-4E15-ACE9-BFF4942C79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" t="2135" r="81265" b="85356"/>
          <a:stretch/>
        </p:blipFill>
        <p:spPr>
          <a:xfrm>
            <a:off x="12557410" y="39350290"/>
            <a:ext cx="1458931" cy="1873836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43476674-AAC7-48F9-9586-8A5456B26D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1962" r="78331" b="84534"/>
          <a:stretch/>
        </p:blipFill>
        <p:spPr>
          <a:xfrm>
            <a:off x="21917300" y="39400069"/>
            <a:ext cx="1865405" cy="1978061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8EBE4E94-596F-4F7A-AB3C-A8E64F0162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4" t="3066" r="32597" b="87445"/>
          <a:stretch/>
        </p:blipFill>
        <p:spPr>
          <a:xfrm>
            <a:off x="16068788" y="39711186"/>
            <a:ext cx="3835128" cy="1244090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6120A8EF-181F-4175-8EF1-3DE281E5FF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226" y="39431843"/>
            <a:ext cx="1835162" cy="180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481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40</Words>
  <Application>Microsoft Office PowerPoint</Application>
  <PresentationFormat>Personnalisé</PresentationFormat>
  <Paragraphs>15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Titre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Elsa Delande</dc:creator>
  <cp:lastModifiedBy>Elsa Delande</cp:lastModifiedBy>
  <cp:revision>9</cp:revision>
  <dcterms:created xsi:type="dcterms:W3CDTF">2024-07-22T09:06:50Z</dcterms:created>
  <dcterms:modified xsi:type="dcterms:W3CDTF">2024-07-22T10:41:41Z</dcterms:modified>
</cp:coreProperties>
</file>